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89" r:id="rId2"/>
    <p:sldId id="272" r:id="rId3"/>
    <p:sldId id="270" r:id="rId4"/>
    <p:sldId id="288" r:id="rId5"/>
    <p:sldId id="268" r:id="rId6"/>
    <p:sldId id="269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1" r:id="rId24"/>
    <p:sldId id="292" r:id="rId25"/>
    <p:sldId id="293" r:id="rId26"/>
    <p:sldId id="294" r:id="rId27"/>
    <p:sldId id="295" r:id="rId28"/>
    <p:sldId id="296" r:id="rId29"/>
  </p:sldIdLst>
  <p:sldSz cx="9144000" cy="6858000" type="screen4x3"/>
  <p:notesSz cx="6858000" cy="9144000"/>
  <p:embeddedFontLst>
    <p:embeddedFont>
      <p:font typeface="Twinkl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assoon Infant Rg" panose="02000503030000020003" charset="0"/>
      <p:regular r:id="rId38"/>
      <p:bold r:id="rId39"/>
    </p:embeddedFont>
    <p:embeddedFont>
      <p:font typeface="Twinkl SemiBold" charset="0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94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3DBCBB-90E4-4048-88C1-2F70AB8C8589}" type="datetimeFigureOut">
              <a:rPr lang="en-GB"/>
              <a:pPr>
                <a:defRPr/>
              </a:pPr>
              <a:t>05/03/2021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D1EABA-DBE7-4B8A-B1A0-615DA257C6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B2D7A3-5B38-476C-8EDD-9C017DA16293}" type="datetimeFigureOut">
              <a:rPr lang="en-GB"/>
              <a:pPr>
                <a:defRPr/>
              </a:pPr>
              <a:t>05/03/2021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246C6F-D9CF-441A-B6C2-CDF5572C30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92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9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93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706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2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4341" y="4999335"/>
            <a:ext cx="6179897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Guess Who Game – Class 1&amp;2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715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Jack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38" y="578068"/>
            <a:ext cx="5917324" cy="44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Anabelle 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14" y="151414"/>
            <a:ext cx="6858000" cy="54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9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smtClean="0">
                <a:latin typeface="Sassoon Infant Rg" panose="02000503030000020003" charset="0"/>
              </a:rPr>
              <a:t>John S 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7" y="430924"/>
            <a:ext cx="6264165" cy="46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Ava 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6" y="1134128"/>
            <a:ext cx="7872248" cy="38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2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Joshua D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0369" y="1104792"/>
            <a:ext cx="4886435" cy="36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Reuben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508" y="1039978"/>
            <a:ext cx="5124669" cy="38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1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Rose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191" y="929619"/>
            <a:ext cx="5082628" cy="38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Zach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58" y="983375"/>
            <a:ext cx="5177220" cy="38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Theo H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14" y="19509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5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Evan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1" y="403225"/>
            <a:ext cx="4028930" cy="53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Lucy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529823"/>
            <a:ext cx="5257800" cy="49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9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Bobby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5" y="240145"/>
            <a:ext cx="3716355" cy="4950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052" y="260062"/>
            <a:ext cx="3701404" cy="49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0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Gwyn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60" y="714375"/>
            <a:ext cx="5814189" cy="49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11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Eryn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7" y="609600"/>
            <a:ext cx="6620874" cy="49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Romeo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08" y="-303661"/>
            <a:ext cx="4136695" cy="58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85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Felix BC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6" y="462455"/>
            <a:ext cx="6726621" cy="50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9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Rupert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66042" y="536027"/>
            <a:ext cx="6159062" cy="46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51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Thea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72" y="262759"/>
            <a:ext cx="5142186" cy="51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6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Felix R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29" y="325819"/>
            <a:ext cx="5109341" cy="51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John D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1026" name="Picture 2" descr="https://attachments.office.net/owa/h.thacker%40yop.jtmat.co.uk/service.svc/s/GetAttachmentThumbnail?id=AAMkADE0YzVlNTA1LWM2M2EtNDE4NS05ZjgzLThiZGVmNWIxZWZhYgBGAAAAAABx9Jhh4W%2F1S5ZonFD997OEBwCeVnBepSRqS6YOfHxfTSsZAAAAAAEMAACeVnBepSRqS6YOfHxfTSsZAAGjTV9UAAABEgAQANzbrAPUTIFJjgSdEkF2IBI%3D&amp;thumbnailType=2&amp;token=eyJhbGciOiJSUzI1NiIsImtpZCI6IjMwODE3OUNFNUY0QjUyRTc4QjJEQjg5NjZCQUY0RUNDMzcyN0FFRUUiLCJ0eXAiOiJKV1QiLCJ4NXQiOiJNSUY1emw5TFV1ZUxMYmlXYTY5T3pEY25ydTQifQ.eyJvcmlnaW4iOiJodHRwczovL291dGxvb2sub2ZmaWNlLmNvbSIsInVjIjoiODYyYjdjMjgyMGFkNGE2N2JkODM1ZDVmYzVjOTExNjkiLCJzaWduaW5fc3RhdGUiOiJbXCJkdmNfbW5nZFwiLFwiZHZjX2RtamRcIixcImlua25vd25udHdrXCIsXCJrbXNpXCJdIiwidmVyIjoiRXhjaGFuZ2UuQ2FsbGJhY2suVjEiLCJhcHBjdHhzZW5kZXIiOiJPd2FEb3dubG9hZEA3MWY4ZDlhMy0zMzQ3LTQwMGQtYTg1Mi1kMjE3Y2YzZDY1NGUiLCJpc3NyaW5nIjoiV1ciLCJhcHBjdHgiOiJ7XCJtc2V4Y2hwcm90XCI6XCJvd2FcIixcInB1aWRcIjpcIjExNTM4MDExMTUxNTkyNjQ0OTRcIixcInNjb3BlXCI6XCJPd2FEb3dubG9hZFwiLFwib2lkXCI6XCI1OWE2YjIxMS1kMzg0LTQwMGQtODkyMS00NTMyNTdjN2VkOWZcIixcInByaW1hcnlzaWRcIjpcIlMtMS01LTIxLTMzMTYyMjMzOTgtMzQxNDEyMzU1Ny0xNzE0ODUxMTI1LTE1OTM1MDM0XCJ9IiwibmJmIjoxNjE0ODQ3NjYyLCJleHAiOjE2MTQ4NDgyNjIsImlzcyI6IjAwMDAwMDAyLTAwMDAtMGZmMS1jZTAwLTAwMDAwMDAwMDAwMEA3MWY4ZDlhMy0zMzQ3LTQwMGQtYTg1Mi1kMjE3Y2YzZDY1NGUiLCJhdWQiOiIwMDAwMDAwMi0wMDAwLTBmZjEtY2UwMC0wMDAwMDAwMDAwMDAvYXR0YWNobWVudHMub2ZmaWNlLm5ldEA3MWY4ZDlhMy0zMzQ3LTQwMGQtYTg1Mi1kMjE3Y2YzZDY1NGUiLCJoYXBwIjoib3dhIn0.SCYDe7cmN4bsKF8gwALZHPAyMumu9IyxGqqOswXuh5CBaFk_EDiojqyPE5n6rt35wmVb8wR4dSRVU02qkZ-mSqZYO_4OEsESrVFeCaEIYRwFSxgSE6HAuswmzyStbTjC7n4DPpXJsZJU6c-vrwCRXdFvDAUeaiqw6kMv4dd1h42gMOPmi6iBIcZevS7qSFGQbn4B87mzd58r2OEmLINoIXooo9mtCV3dvfKje_mEGCAT4IFIEswAh7vqHyLxBKc08EvebGNk01UMMOERNa-X3PqoPVSxFc9JBs0hvWAvU18LiiAT_8kMOljs7MWnc_5Rw8JMa6nrb6fy75xpoR-FIA&amp;X-OWA-CANARY=a3HZGfyzeU2rjwkeo0are_CFsIXq3tgYMDKBpOmWzHIcJ4wLB7mOTFZkn6TN_Rj0uR6B4CLmeFI.&amp;owa=outlook.office.com&amp;scriptVer=20210222004.09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3" y="178676"/>
            <a:ext cx="7413295" cy="55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4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Martha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294" y="824515"/>
            <a:ext cx="4998544" cy="37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64" y="126125"/>
            <a:ext cx="3762244" cy="5657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Freya M </a:t>
            </a:r>
            <a:endParaRPr lang="en-GB" sz="5000" dirty="0">
              <a:latin typeface="Sassoon Infant Rg" panose="0200050303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9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smtClean="0">
                <a:latin typeface="Sassoon Infant Rg" panose="02000503030000020003" charset="0"/>
              </a:rPr>
              <a:t>Freya P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0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4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Theo F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07908"/>
            <a:ext cx="57150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4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Gracie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84" y="870607"/>
            <a:ext cx="4762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Thomas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8" y="420577"/>
            <a:ext cx="2669628" cy="2002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2" y="140248"/>
            <a:ext cx="3166241" cy="2374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2848632"/>
            <a:ext cx="2732689" cy="2049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16413" y="2848632"/>
            <a:ext cx="2333734" cy="1750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92" y="2911365"/>
            <a:ext cx="3062016" cy="22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48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93" y="5875283"/>
            <a:ext cx="895481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Sassoon Infant Rg" panose="02000503030000020003" charset="0"/>
              </a:rPr>
              <a:t>Linnet  </a:t>
            </a:r>
            <a:endParaRPr lang="en-GB" sz="5000" dirty="0">
              <a:latin typeface="Sassoon Infant Rg" panose="020005030300000200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6922" y="1039976"/>
            <a:ext cx="4283841" cy="32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39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146</TotalTime>
  <Words>42</Words>
  <Application>Microsoft Office PowerPoint</Application>
  <PresentationFormat>On-screen Show (4:3)</PresentationFormat>
  <Paragraphs>28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Twinkl</vt:lpstr>
      <vt:lpstr>Calibri</vt:lpstr>
      <vt:lpstr>Sassoon Infant Rg</vt:lpstr>
      <vt:lpstr>Arial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Mountford, Mrs S (Yoxall St. Peters)</cp:lastModifiedBy>
  <cp:revision>32</cp:revision>
  <dcterms:created xsi:type="dcterms:W3CDTF">2017-02-22T13:15:16Z</dcterms:created>
  <dcterms:modified xsi:type="dcterms:W3CDTF">2021-03-05T17:13:46Z</dcterms:modified>
</cp:coreProperties>
</file>